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BA0E0-29EC-478C-B803-82F1EE956A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820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C7656-1095-455A-8F1D-BEF2893D39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34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A229F-DDC9-4608-9E76-375C483200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493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7E0FC49-F620-4A06-B73C-8C913509F1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754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E3D03-7CBC-48FF-82F6-5DA808C06A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610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C5462-7742-4864-B6E0-0DDB5E13D5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2701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43625-E079-41EE-AC5F-B8E1ECF998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5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FBE6C-E487-43F1-B006-AA03479740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135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3C077-DA3C-4AB6-9C92-E799356AE5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893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B9130-5665-4217-9B56-F66ECB2237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7422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25277-69C9-4DB5-B38C-8FAE72BD36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3222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F64AC-E94B-4983-B7BA-0FE4650186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3290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9B49549-B2EF-42A0-A1A7-F951238E8B1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>
                <a:solidFill>
                  <a:schemeClr val="folHlink"/>
                </a:solidFill>
              </a:rPr>
              <a:t>llamo</a:t>
            </a:r>
            <a:r>
              <a:rPr lang="en-US" altLang="en-US" sz="3800" dirty="0">
                <a:solidFill>
                  <a:schemeClr val="folHlink"/>
                </a:solidFill>
              </a:rPr>
              <a:t> _________ </a:t>
            </a:r>
            <a:r>
              <a:rPr lang="en-US" altLang="en-US" sz="3800" dirty="0" err="1">
                <a:solidFill>
                  <a:schemeClr val="folHlink"/>
                </a:solidFill>
              </a:rPr>
              <a:t>Clase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</a:t>
            </a:r>
            <a:r>
              <a:rPr lang="en-US" altLang="en-US" sz="3800" dirty="0" err="1">
                <a:solidFill>
                  <a:schemeClr val="folHlink"/>
                </a:solidFill>
              </a:rPr>
              <a:t>fecha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err="1">
                <a:solidFill>
                  <a:schemeClr val="folHlink"/>
                </a:solidFill>
              </a:rPr>
              <a:t>es</a:t>
            </a:r>
            <a:r>
              <a:rPr lang="en-US" altLang="en-US" sz="3800" dirty="0">
                <a:solidFill>
                  <a:schemeClr val="folHlink"/>
                </a:solidFill>
              </a:rPr>
              <a:t> 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21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2013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839200" cy="4953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23: </a:t>
            </a:r>
            <a:r>
              <a:rPr lang="es-ES_tradnl" altLang="en-US" sz="2800" dirty="0"/>
              <a:t>¿Cómo tomamos la Prueba 3?</a:t>
            </a:r>
            <a:endParaRPr lang="es-ES_tradnl" altLang="en-US" sz="2800" dirty="0">
              <a:solidFill>
                <a:srgbClr val="FF0000"/>
              </a:solidFill>
            </a:endParaRP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Completa con la forma correcta de TENER: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Mi abuelo ________ un perro.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Yo no _________ un auto nuevo.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Nosotros __________ una gata.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Tú _________ cuatro hermanas.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Ana _________ una familia grande.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Elena y Antonio ___________ una casa pequeña.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7126426"/>
              </p:ext>
            </p:extLst>
          </p:nvPr>
        </p:nvGraphicFramePr>
        <p:xfrm>
          <a:off x="533400" y="29718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Nosotros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Tú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Yo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Daniela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La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casa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El jardín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Mis primos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Mi tía</a:t>
                      </a:r>
                      <a:endParaRPr lang="es-ES_tradnl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sz="24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4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ES_tradnl" sz="24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Tener</a:t>
                      </a:r>
                    </a:p>
                    <a:p>
                      <a:pPr algn="ctr"/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tener</a:t>
                      </a:r>
                      <a:endParaRPr lang="es-ES_tradnl" sz="240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Dos pisos</a:t>
                      </a:r>
                    </a:p>
                    <a:p>
                      <a:r>
                        <a:rPr lang="es-ES_tradnl" sz="2400" noProof="0" dirty="0" smtClean="0">
                          <a:solidFill>
                            <a:schemeClr val="tx1"/>
                          </a:solidFill>
                        </a:rPr>
                        <a:t>Un</a:t>
                      </a:r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 gato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hijo único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Quince años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Pelo rubio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Ojos castaños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garaje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Dos mascotas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Plantas y árboles</a:t>
                      </a:r>
                    </a:p>
                    <a:p>
                      <a:r>
                        <a:rPr lang="es-ES_tradnl" sz="2400" baseline="0" noProof="0" dirty="0" smtClean="0">
                          <a:solidFill>
                            <a:schemeClr val="tx1"/>
                          </a:solidFill>
                        </a:rPr>
                        <a:t>Un carro nuevo</a:t>
                      </a:r>
                      <a:endParaRPr lang="es-ES_tradnl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990601"/>
            <a:ext cx="8229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kern="0" dirty="0" smtClean="0">
                <a:solidFill>
                  <a:srgbClr val="00B050"/>
                </a:solidFill>
              </a:rPr>
              <a:t>I- </a:t>
            </a:r>
            <a:r>
              <a:rPr lang="en-US" sz="2800" kern="0" dirty="0" smtClean="0"/>
              <a:t>Using the words from each of boxes below, make up complete sentences telling what these people or places have or don’t have.  </a:t>
            </a:r>
            <a:r>
              <a:rPr lang="en-US" sz="2800" i="1" kern="0" dirty="0" smtClean="0"/>
              <a:t>Don’t forget to change the verb accordingly!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67679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46238"/>
            <a:ext cx="8534400" cy="45259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dirty="0">
                <a:solidFill>
                  <a:srgbClr val="00B050"/>
                </a:solidFill>
              </a:rPr>
              <a:t>I- 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Copia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responde</a:t>
            </a: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Cuantos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hermanos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bicicleta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Uds</a:t>
            </a:r>
            <a:r>
              <a:rPr lang="en-US" altLang="en-US" sz="2800" dirty="0"/>
              <a:t>. </a:t>
            </a:r>
            <a:r>
              <a:rPr lang="en-US" altLang="en-US" sz="2800" dirty="0" err="1"/>
              <a:t>una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mascota</a:t>
            </a:r>
            <a:r>
              <a:rPr lang="en-US" altLang="en-US" sz="2800" dirty="0"/>
              <a:t>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alt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sz="2800" dirty="0"/>
              <a:t>¿</a:t>
            </a:r>
            <a:r>
              <a:rPr lang="en-US" altLang="en-US" sz="2800" dirty="0" err="1"/>
              <a:t>Tienen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muchos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cuartos</a:t>
            </a:r>
            <a:r>
              <a:rPr lang="en-US" altLang="en-US" sz="2800" dirty="0"/>
              <a:t> en la casa o el </a:t>
            </a:r>
            <a:r>
              <a:rPr lang="en-US" altLang="en-US" sz="2800" dirty="0" err="1"/>
              <a:t>apartamento</a:t>
            </a:r>
            <a:r>
              <a:rPr lang="en-US" altLang="en-US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4583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Mas Practica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/>
              <a:t>II- Completa conjuga verbo TENER:</a:t>
            </a:r>
          </a:p>
        </p:txBody>
      </p:sp>
      <p:graphicFrame>
        <p:nvGraphicFramePr>
          <p:cNvPr id="5157" name="Group 37"/>
          <p:cNvGraphicFramePr>
            <a:graphicFrameLocks noGrp="1"/>
          </p:cNvGraphicFramePr>
          <p:nvPr>
            <p:ph sz="half" idx="2"/>
          </p:nvPr>
        </p:nvGraphicFramePr>
        <p:xfrm>
          <a:off x="1600200" y="2362200"/>
          <a:ext cx="6553200" cy="3289302"/>
        </p:xfrm>
        <a:graphic>
          <a:graphicData uri="http://schemas.openxmlformats.org/drawingml/2006/table">
            <a:tbl>
              <a:tblPr/>
              <a:tblGrid>
                <a:gridCol w="2667000"/>
                <a:gridCol w="3886200"/>
              </a:tblGrid>
              <a:tr h="533400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Tener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have)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Ultima Practica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 marL="609600" indent="-609600"/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con TENER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Martin no _________ un </a:t>
            </a:r>
            <a:r>
              <a:rPr lang="en-US" altLang="en-US" dirty="0" err="1"/>
              <a:t>hermano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err="1"/>
              <a:t>Pero</a:t>
            </a:r>
            <a:r>
              <a:rPr lang="en-US" altLang="en-US" dirty="0"/>
              <a:t>, </a:t>
            </a:r>
            <a:r>
              <a:rPr lang="en-US" altLang="en-US" dirty="0" err="1"/>
              <a:t>él</a:t>
            </a:r>
            <a:r>
              <a:rPr lang="en-US" altLang="en-US" dirty="0"/>
              <a:t> ____________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hermana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Su </a:t>
            </a:r>
            <a:r>
              <a:rPr lang="en-US" altLang="en-US" dirty="0" err="1"/>
              <a:t>hermana</a:t>
            </a:r>
            <a:r>
              <a:rPr lang="en-US" altLang="en-US" dirty="0"/>
              <a:t> __________ </a:t>
            </a:r>
            <a:r>
              <a:rPr lang="en-US" altLang="en-US" dirty="0" err="1"/>
              <a:t>cartorce</a:t>
            </a:r>
            <a:r>
              <a:rPr lang="en-US" altLang="en-US" dirty="0"/>
              <a:t> </a:t>
            </a:r>
            <a:r>
              <a:rPr lang="en-US" altLang="en-US" dirty="0" err="1"/>
              <a:t>años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Martin __________ </a:t>
            </a:r>
            <a:r>
              <a:rPr lang="en-US" altLang="en-US" dirty="0" err="1"/>
              <a:t>dieciseis</a:t>
            </a:r>
            <a:r>
              <a:rPr lang="en-US" altLang="en-US" dirty="0"/>
              <a:t> </a:t>
            </a:r>
            <a:r>
              <a:rPr lang="en-US" altLang="en-US" dirty="0" err="1"/>
              <a:t>años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Martin y </a:t>
            </a:r>
            <a:r>
              <a:rPr lang="en-US" altLang="en-US" dirty="0" err="1"/>
              <a:t>su</a:t>
            </a:r>
            <a:r>
              <a:rPr lang="en-US" altLang="en-US" dirty="0"/>
              <a:t> </a:t>
            </a:r>
            <a:r>
              <a:rPr lang="en-US" altLang="en-US" dirty="0" err="1"/>
              <a:t>hermana</a:t>
            </a:r>
            <a:r>
              <a:rPr lang="en-US" altLang="en-US" dirty="0"/>
              <a:t> no ________ </a:t>
            </a:r>
            <a:r>
              <a:rPr lang="en-US" altLang="en-US" dirty="0" err="1"/>
              <a:t>perrito</a:t>
            </a:r>
            <a:r>
              <a:rPr lang="en-US" altLang="en-US" dirty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 err="1"/>
              <a:t>Pero</a:t>
            </a:r>
            <a:r>
              <a:rPr lang="en-US" altLang="en-US" dirty="0"/>
              <a:t> </a:t>
            </a:r>
            <a:r>
              <a:rPr lang="en-US" altLang="en-US" dirty="0" err="1"/>
              <a:t>ellos</a:t>
            </a:r>
            <a:r>
              <a:rPr lang="en-US" altLang="en-US" dirty="0"/>
              <a:t> _________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gata</a:t>
            </a:r>
            <a:r>
              <a:rPr lang="en-US" altLang="en-US" dirty="0"/>
              <a:t> adorable.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/>
          </a:p>
          <a:p>
            <a:pPr marL="0" indent="0">
              <a:buNone/>
            </a:pPr>
            <a:endParaRPr lang="en-US" altLang="en-US" dirty="0"/>
          </a:p>
          <a:p>
            <a:pPr marL="0" indent="0">
              <a:buNone/>
            </a:pPr>
            <a:endParaRPr lang="en-US" altLang="en-US" dirty="0" smtClean="0"/>
          </a:p>
          <a:p>
            <a:pPr marL="0" indent="0">
              <a:buNone/>
            </a:pPr>
            <a:endParaRPr lang="en-US" altLang="en-US" dirty="0"/>
          </a:p>
          <a:p>
            <a:pPr marL="0" indent="0">
              <a:buNone/>
            </a:pPr>
            <a:endParaRPr lang="en-US" altLang="en-US" dirty="0" smtClean="0"/>
          </a:p>
          <a:p>
            <a:pPr marL="0" indent="0">
              <a:buNone/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distribuida</a:t>
            </a:r>
            <a:r>
              <a:rPr lang="en-US" altLang="en-US" dirty="0" smtClean="0"/>
              <a:t> </a:t>
            </a:r>
            <a:r>
              <a:rPr lang="en-US" altLang="en-US" u="sng" dirty="0" smtClean="0"/>
              <a:t>Joe Campos, el </a:t>
            </a:r>
            <a:r>
              <a:rPr lang="en-US" altLang="en-US" u="sng" dirty="0" err="1" smtClean="0"/>
              <a:t>dueño</a:t>
            </a:r>
            <a:r>
              <a:rPr lang="en-US" altLang="en-US" u="sng" dirty="0" smtClean="0"/>
              <a:t> de Super Joe’s</a:t>
            </a:r>
            <a:endParaRPr lang="en-US" altLang="en-US" u="sng" dirty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609600" y="1981200"/>
            <a:ext cx="82296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4400" dirty="0"/>
              <a:t>TOMAR LA PRUEBA 3!!!!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2697162"/>
            <a:ext cx="8229600" cy="96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dirty="0" smtClean="0">
                <a:solidFill>
                  <a:srgbClr val="FF0000"/>
                </a:solidFill>
              </a:rPr>
              <a:t> # 23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260</Words>
  <Application>Microsoft Office PowerPoint</Application>
  <PresentationFormat>On-screen Show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Me llamo _________ Clase 702 La fecha es el 21 de noviembre del 2013</vt:lpstr>
      <vt:lpstr>Practica</vt:lpstr>
      <vt:lpstr>Practica</vt:lpstr>
      <vt:lpstr>Mas Practica</vt:lpstr>
      <vt:lpstr>Ultima Practica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9N La fecha es el Primero de mayo del 2012</dc:title>
  <dc:creator>Helen Zumaeta</dc:creator>
  <cp:lastModifiedBy>Helen Zumaeta</cp:lastModifiedBy>
  <cp:revision>9</cp:revision>
  <dcterms:created xsi:type="dcterms:W3CDTF">2012-05-01T18:13:52Z</dcterms:created>
  <dcterms:modified xsi:type="dcterms:W3CDTF">2013-11-21T19:16:56Z</dcterms:modified>
</cp:coreProperties>
</file>